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6" r:id="rId5"/>
    <p:sldId id="265" r:id="rId6"/>
    <p:sldId id="267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CB0788F-B999-46D8-8DC1-FBC74DC194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303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462240A-1B3E-47D6-BCEE-D6174437D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354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DCFBEB-3151-4F0B-978C-6A3C058CDEC4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E77D26A-47F7-4B39-8A75-13D337D66CED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CE7DCC6-EA08-4C70-BF85-909536E64C69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00D1F74C-710B-4BA0-977B-9D8614739AF4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D1BAC67-2B15-41E1-ABC9-81430D906CC7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74CE0BE-A7C5-497F-AAA9-08AFF4080882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23120517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1232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主！使我更愛祢，和祢更親蜜，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 More holiness give me, more sweetness within,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為祢名更熱心，向祢話更信，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patience in suffering, more sorrow for sin,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對祢憂更關心，因祢苦更貧，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faith in my Savior, more sense of His care,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更覺得祢看顧，更完全順服。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joys in His service, more freedom in prayer.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H276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</a:t>
            </a:r>
            <a:r>
              <a:rPr lang="zh-TW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使我更愛祢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MORE HOLINESS GIVE ME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求主天天扶持我，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Come my Savior and help me,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給我力量保守我，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Comfort, strengthen and keep me,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使我一生走窄路，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each moment will save me,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使主心滿意足。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art saving me now.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主！使我更得勝，向祢更忠誠，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gratitude give me, more trust in the Lord,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在祢手更有用，對祢仇更勇，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zeal for His glory, more hope in His Word,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受苦更為忍耐，犯罪更悲哀，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tears for His sorrow, more pain at His grief,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更喜樂任怨勞，更完全倚靠。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meekness in trial, more praise for relief.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求主天天扶持我，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Come my Savior and help me,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給我力量保守我，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Comfort, strengthen and keep me,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使我一生走窄路，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each moment will save me,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使主心滿意足。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art saving me now.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主！使我更屬天，更常見祢面，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victory give me, more strength to </a:t>
            </a:r>
            <a:r>
              <a:rPr lang="en-US" altLang="zh-TW" sz="2800" dirty="0" err="1"/>
              <a:t>o’ercome</a:t>
            </a:r>
            <a:r>
              <a:rPr lang="en-US" altLang="zh-TW" sz="2800" dirty="0"/>
              <a:t>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更脫凡俗生涯，更想慕回家，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freedom from earth-stains, more quest for the throne,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更願意處卑微，更被祢破碎，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fit for the kingdom, more useful I’d be,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更為不顧自己，凡事更像祢。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More blessed and holy, more, Savior, like Thee.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H276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求主天天扶持我，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Come my Savior and help me, 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給我力量保守我，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Comfort, strengthen and keep me,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使我一生走窄路，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each moment will save me,  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使主心滿意足。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art saving me now.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2443</TotalTime>
  <Words>467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H276  主，使我更愛祢  MORE HOLINESS GIVE ME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134</cp:revision>
  <dcterms:created xsi:type="dcterms:W3CDTF">2001-04-19T19:07:54Z</dcterms:created>
  <dcterms:modified xsi:type="dcterms:W3CDTF">2017-08-05T13:53:46Z</dcterms:modified>
</cp:coreProperties>
</file>